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9" r:id="rId2"/>
    <p:sldId id="278" r:id="rId3"/>
    <p:sldId id="260" r:id="rId4"/>
    <p:sldId id="280" r:id="rId5"/>
    <p:sldId id="281" r:id="rId6"/>
    <p:sldId id="279" r:id="rId7"/>
    <p:sldId id="282" r:id="rId8"/>
    <p:sldId id="271" r:id="rId9"/>
    <p:sldId id="283" r:id="rId10"/>
    <p:sldId id="262" r:id="rId11"/>
    <p:sldId id="264" r:id="rId12"/>
    <p:sldId id="286" r:id="rId13"/>
    <p:sldId id="284" r:id="rId14"/>
    <p:sldId id="285" r:id="rId15"/>
    <p:sldId id="287" r:id="rId16"/>
    <p:sldId id="288" r:id="rId17"/>
    <p:sldId id="289" r:id="rId18"/>
    <p:sldId id="263" r:id="rId19"/>
    <p:sldId id="291" r:id="rId20"/>
    <p:sldId id="266" r:id="rId21"/>
    <p:sldId id="275" r:id="rId22"/>
    <p:sldId id="265" r:id="rId23"/>
    <p:sldId id="268" r:id="rId24"/>
    <p:sldId id="276" r:id="rId25"/>
    <p:sldId id="277" r:id="rId26"/>
    <p:sldId id="269" r:id="rId27"/>
    <p:sldId id="270" r:id="rId28"/>
    <p:sldId id="292" r:id="rId29"/>
    <p:sldId id="293" r:id="rId30"/>
    <p:sldId id="295" r:id="rId31"/>
    <p:sldId id="290" r:id="rId32"/>
    <p:sldId id="297" r:id="rId33"/>
    <p:sldId id="298" r:id="rId34"/>
    <p:sldId id="272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432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0DA1D-F8C4-4503-958D-FE0B1ED40C1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russian7.ru/post/7-podvigov-aleksandra-nevskogo/" TargetMode="External"/><Relationship Id="rId2" Type="http://schemas.openxmlformats.org/officeDocument/2006/relationships/hyperlink" Target="http://bibliomirok.blogspot.com/2016/09/blog-post_48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azan.kp.ru/daily/25620/787714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«Святые защитники земли»</a:t>
            </a:r>
            <a:endParaRPr lang="ru-RU" sz="32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" r="5926"/>
          <a:stretch>
            <a:fillRect/>
          </a:stretch>
        </p:blipFill>
        <p:spPr>
          <a:xfrm>
            <a:off x="1691680" y="836712"/>
            <a:ext cx="5040560" cy="37804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Проект выполнил ученик 4 «в» класса Цаплин Владимир.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Зубовская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Любовь Андреевна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3491880" cy="5256584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Святых мы называем святыми не за полное отсутствие грехов,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за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стремление очиститься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посвятить свою жизнь Богу.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376" y="692696"/>
            <a:ext cx="5616624" cy="5544616"/>
          </a:xfrm>
        </p:spPr>
      </p:pic>
    </p:spTree>
    <p:extLst>
      <p:ext uri="{BB962C8B-B14F-4D97-AF65-F5344CB8AC3E}">
        <p14:creationId xmlns:p14="http://schemas.microsoft.com/office/powerpoint/2010/main" val="301673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2952328" cy="518457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Святые-это христиане, которые в своей жизни, путём исполнения заповедей Христа, смогли достигнуть духовного совершенства и любви к Богу и ближним.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908720"/>
            <a:ext cx="5986016" cy="4676581"/>
          </a:xfrm>
        </p:spPr>
      </p:pic>
    </p:spTree>
    <p:extLst>
      <p:ext uri="{BB962C8B-B14F-4D97-AF65-F5344CB8AC3E}">
        <p14:creationId xmlns:p14="http://schemas.microsoft.com/office/powerpoint/2010/main" val="2692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Святые земли русской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Князь Владимир и княгиня Ольга были причислены к лику святых равноапостольных – за дело распространения христианской веры.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Князи Борис и Глеб, царь Николай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явили миру примеры подлинного христианского смирения и перед лицом смерти оставались верными вере.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239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79695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Святой князь Александр Невский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6646367" cy="4112440"/>
          </a:xfrm>
        </p:spPr>
      </p:pic>
    </p:spTree>
    <p:extLst>
      <p:ext uri="{BB962C8B-B14F-4D97-AF65-F5344CB8AC3E}">
        <p14:creationId xmlns:p14="http://schemas.microsoft.com/office/powerpoint/2010/main" val="2515327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чем подвиг Александра Невского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его руководством были выиграны сражения на реке Неве, которая предотвратила потерю Русью берегов Финского залива и остановила шведскую агрессию.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Выиграл сражение на Чудском озере. Ледовое побоище.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Освободил новгородские земли от немцев.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404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075240" cy="65293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Духовный подвиг князя Александра Невского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Приняв унижение на самого себя, приклонив голову перед Ордой, оплатив дань монголам, Александр Невский обезопасил Русь от разорения ордынцами и обратил все силы на возрождение Русской земли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920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003232" cy="6529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Святой Александр Невский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князь «церкви воздвигал, города отстроил, людей разогнанных собрал в дома их». (княжеское Житие).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укреплял православную веру, активно способствовал распространению на Север, среди поморов.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912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Святые воины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Святые – это воины, канонизированные не так за военные подвиги, как за веру.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того, чтобы причислить человека к лику святых, надо его канонизировать, т.е. должны быть свидетельства, что человек погиб за учение Христа.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011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Канонизация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27584" y="1600201"/>
            <a:ext cx="7859216" cy="4205064"/>
          </a:xfrm>
        </p:spPr>
        <p:txBody>
          <a:bodyPr/>
          <a:lstStyle/>
          <a:p>
            <a:r>
              <a:rPr lang="ru-RU" i="1" u="sng" dirty="0">
                <a:latin typeface="Times New Roman" pitchFamily="18" charset="0"/>
                <a:cs typeface="Times New Roman" pitchFamily="18" charset="0"/>
              </a:rPr>
              <a:t>Канонизация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(греч. «узаконивать», «брать за правило») - это признание Церковью какого-либо своего члена святым с соответствующим его почитанием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282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7704856" cy="65293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Святой защитник Отечества: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Владыка Лука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Войно-Ясенецкий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74" y="1600200"/>
            <a:ext cx="561025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074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075240" cy="5089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этом году люди празднуют 75-летие Победы в Великой Отечественной Войне.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все времена, героически защищая Родину, каждый человек жертвовал своим здоровьем и жизнью. Некоторые из них названы героями, а некоторые – святыми.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446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2555776" cy="518457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Лука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Войно-Ясенецкий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врач, специалист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гнойной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хирургии и выдающийся духовник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Красноярской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епархией.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836712"/>
            <a:ext cx="6336704" cy="5112568"/>
          </a:xfrm>
        </p:spPr>
      </p:pic>
    </p:spTree>
    <p:extLst>
      <p:ext uri="{BB962C8B-B14F-4D97-AF65-F5344CB8AC3E}">
        <p14:creationId xmlns:p14="http://schemas.microsoft.com/office/powerpoint/2010/main" val="120086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47248" cy="72494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Представители духовенства во время войны – герои, защитники Отечества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72816"/>
            <a:ext cx="6536724" cy="4211518"/>
          </a:xfrm>
        </p:spPr>
      </p:pic>
    </p:spTree>
    <p:extLst>
      <p:ext uri="{BB962C8B-B14F-4D97-AF65-F5344CB8AC3E}">
        <p14:creationId xmlns:p14="http://schemas.microsoft.com/office/powerpoint/2010/main" val="8688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836712"/>
            <a:ext cx="8064895" cy="5184575"/>
          </a:xfrm>
        </p:spPr>
      </p:pic>
    </p:spTree>
    <p:extLst>
      <p:ext uri="{BB962C8B-B14F-4D97-AF65-F5344CB8AC3E}">
        <p14:creationId xmlns:p14="http://schemas.microsoft.com/office/powerpoint/2010/main" val="101161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692696"/>
            <a:ext cx="3528392" cy="11521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Иеромонах Пимен (Извеков), будущий Патриарх, был заместителем командира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стрелковой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роты.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44675"/>
            <a:ext cx="3460298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923928" y="908720"/>
            <a:ext cx="4905871" cy="639762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Боевая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награда патриарха Алексия I</a:t>
            </a:r>
          </a:p>
          <a:p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«За оборону Ленинграда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844824"/>
            <a:ext cx="5291063" cy="3888432"/>
          </a:xfrm>
        </p:spPr>
      </p:pic>
    </p:spTree>
    <p:extLst>
      <p:ext uri="{BB962C8B-B14F-4D97-AF65-F5344CB8AC3E}">
        <p14:creationId xmlns:p14="http://schemas.microsoft.com/office/powerpoint/2010/main" val="9542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0"/>
            <a:ext cx="5328592" cy="6858000"/>
          </a:xfrm>
        </p:spPr>
      </p:pic>
    </p:spTree>
    <p:extLst>
      <p:ext uri="{BB962C8B-B14F-4D97-AF65-F5344CB8AC3E}">
        <p14:creationId xmlns:p14="http://schemas.microsoft.com/office/powerpoint/2010/main" val="330207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836712"/>
            <a:ext cx="8046156" cy="5289451"/>
          </a:xfrm>
        </p:spPr>
      </p:pic>
    </p:spTree>
    <p:extLst>
      <p:ext uri="{BB962C8B-B14F-4D97-AF65-F5344CB8AC3E}">
        <p14:creationId xmlns:p14="http://schemas.microsoft.com/office/powerpoint/2010/main" val="300778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3927297" cy="528945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268760"/>
            <a:ext cx="5076056" cy="4176464"/>
          </a:xfrm>
        </p:spPr>
      </p:pic>
    </p:spTree>
    <p:extLst>
      <p:ext uri="{BB962C8B-B14F-4D97-AF65-F5344CB8AC3E}">
        <p14:creationId xmlns:p14="http://schemas.microsoft.com/office/powerpoint/2010/main" val="324714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8064896" cy="5328592"/>
          </a:xfrm>
        </p:spPr>
      </p:pic>
    </p:spTree>
    <p:extLst>
      <p:ext uri="{BB962C8B-B14F-4D97-AF65-F5344CB8AC3E}">
        <p14:creationId xmlns:p14="http://schemas.microsoft.com/office/powerpoint/2010/main" val="18547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075240" cy="65293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Евгений Родионов – воин герой Чеченской войны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990" y="1848279"/>
            <a:ext cx="5938019" cy="402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812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147248" cy="5809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Герой Евгений Родионов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Вместе со своими друзьями Евгений исполняя воинский долг, попали в плен. У Родионова был выбор сменить веру и остаться в живых. Но он не захотел снимать с себя крест и был казнен.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21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4248472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u="sng" dirty="0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выявить за какие подвиги человека причисляют к лику святых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узнать кто может быть причислен к лику святых;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выявить святых воинов;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восполнить историческую память о великих подвигах людей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075240" cy="36490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Почему Евгений Родионов не причислен к лику святых?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Евгений Родионов награжден Орденом Мужества и орденом «Слава России», но не причислен к святым, так как не было документальных доказательств, а только слова очевидцев.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669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Чем отличается герой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 святого?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совершает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ратный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подвиг, защищая своих братьев, Отечество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Святой совершает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только ратные подвиги, но и духовные,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ведет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подвижническую жизнь во имя Православной веры.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0872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147248" cy="58092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Вывод: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Человека причисляют к лику святых за ратные и духовные подвиги перед Отечеством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верой, за стойкость исповедания веры.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6299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http://bibliomirok.blogspot.com/2016/09/blog-post_48.html</a:t>
            </a:r>
            <a:endParaRPr lang="ru-RU" dirty="0"/>
          </a:p>
          <a:p>
            <a:r>
              <a:rPr lang="en-US" u="sng" dirty="0">
                <a:hlinkClick r:id="rId3"/>
              </a:rPr>
              <a:t>https://russian7.ru/post/7-podvigov-aleksandra-nevskogo/</a:t>
            </a:r>
            <a:endParaRPr lang="ru-RU" dirty="0"/>
          </a:p>
          <a:p>
            <a:r>
              <a:rPr lang="en-US" u="sng" dirty="0">
                <a:hlinkClick r:id="rId4"/>
              </a:rPr>
              <a:t>https://www.kazan.kp.ru/daily/25620/787714/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3352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47248" cy="724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348" y="1600200"/>
            <a:ext cx="4127303" cy="4525963"/>
          </a:xfrm>
        </p:spPr>
      </p:pic>
    </p:spTree>
    <p:extLst>
      <p:ext uri="{BB962C8B-B14F-4D97-AF65-F5344CB8AC3E}">
        <p14:creationId xmlns:p14="http://schemas.microsoft.com/office/powerpoint/2010/main" val="212394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075240" cy="5809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Анкета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4489742"/>
              </p:ext>
            </p:extLst>
          </p:nvPr>
        </p:nvGraphicFramePr>
        <p:xfrm>
          <a:off x="457200" y="1600200"/>
          <a:ext cx="82296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384"/>
                <a:gridCol w="5116016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№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Вопрос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Что</a:t>
                      </a:r>
                      <a:r>
                        <a:rPr lang="ru-RU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означаете слово святой?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Кого</a:t>
                      </a:r>
                      <a:r>
                        <a:rPr lang="ru-RU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называют святым?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3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Какой подвиг совершил Александр Невский?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277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8075240" cy="5809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Анкета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359300"/>
              </p:ext>
            </p:extLst>
          </p:nvPr>
        </p:nvGraphicFramePr>
        <p:xfrm>
          <a:off x="323528" y="1268760"/>
          <a:ext cx="8352928" cy="5160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984"/>
                <a:gridCol w="3089544"/>
                <a:gridCol w="3089544"/>
                <a:gridCol w="1447856"/>
              </a:tblGrid>
              <a:tr h="122812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Вопрос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Высокая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осведомленность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Низкая осведомленность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097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Что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означаете слово святой?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10%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90%</a:t>
                      </a:r>
                      <a:endParaRPr lang="ru-RU" sz="2400" dirty="0"/>
                    </a:p>
                  </a:txBody>
                  <a:tcPr/>
                </a:tc>
              </a:tr>
              <a:tr h="83097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Кого называют святым?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30%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70%</a:t>
                      </a:r>
                      <a:endParaRPr lang="ru-RU" sz="2400" dirty="0"/>
                    </a:p>
                  </a:txBody>
                  <a:tcPr/>
                </a:tc>
              </a:tr>
              <a:tr h="94490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Какой подвиг совершил Александр Невский?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30%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smtClean="0"/>
                        <a:t>70%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583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056" y="653142"/>
            <a:ext cx="8120743" cy="76449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Хочу узнать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означает слово святой?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Кого называют святым и кто к ним относится?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 герой отличается от святого?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 канонизация?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42223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8003232" cy="3649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сделал?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Принял участие в школьном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, муниципальном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региональном этапе по Православной культуре, которая была посвящена Александру Невскому и героям Великой Отечественной войны.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841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147248" cy="79695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Посетил галерею православной гимназии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2545854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00" y="1773238"/>
            <a:ext cx="6083300" cy="3959225"/>
          </a:xfrm>
        </p:spPr>
      </p:pic>
    </p:spTree>
    <p:extLst>
      <p:ext uri="{BB962C8B-B14F-4D97-AF65-F5344CB8AC3E}">
        <p14:creationId xmlns:p14="http://schemas.microsoft.com/office/powerpoint/2010/main" val="394751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94096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Нашел информацию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Святой – личность, особенно чтимая в различных  религиях, за святость, праведность стойкой исповедования веры. Святой – человек, который противостоит греху, не даёт взять над собой верх.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0080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Тема13</Template>
  <TotalTime>828</TotalTime>
  <Words>686</Words>
  <Application>Microsoft Office PowerPoint</Application>
  <PresentationFormat>Экран (4:3)</PresentationFormat>
  <Paragraphs>87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Тема14</vt:lpstr>
      <vt:lpstr>«Святые защитники земли»</vt:lpstr>
      <vt:lpstr>Актуальность</vt:lpstr>
      <vt:lpstr>Цель проекта:  выявить за какие подвиги человека причисляют к лику святых  Задачи: - узнать кто может быть причислен к лику святых; - выявить святых воинов; - восполнить историческую память о великих подвигах людей </vt:lpstr>
      <vt:lpstr>Анкета</vt:lpstr>
      <vt:lpstr>Анкета</vt:lpstr>
      <vt:lpstr>Хочу узнать</vt:lpstr>
      <vt:lpstr>Что сделал?</vt:lpstr>
      <vt:lpstr>Посетил галерею православной гимназии</vt:lpstr>
      <vt:lpstr>Нашел информацию</vt:lpstr>
      <vt:lpstr>Святых мы называем святыми не за полное отсутствие грехов, а за стремление очиститься и посвятить свою жизнь Богу. </vt:lpstr>
      <vt:lpstr>Святые-это христиане, которые в своей жизни, путём исполнения заповедей Христа, смогли достигнуть духовного совершенства и любви к Богу и ближним.  </vt:lpstr>
      <vt:lpstr>Святые земли русской</vt:lpstr>
      <vt:lpstr>Святой князь Александр Невский</vt:lpstr>
      <vt:lpstr>В чем подвиг Александра Невского</vt:lpstr>
      <vt:lpstr>Духовный подвиг князя Александра Невского</vt:lpstr>
      <vt:lpstr>Святой Александр Невский</vt:lpstr>
      <vt:lpstr>Святые воины</vt:lpstr>
      <vt:lpstr>  Канонизация</vt:lpstr>
      <vt:lpstr>Святой защитник Отечества:  Владыка Лука Войно-Ясенецкий </vt:lpstr>
      <vt:lpstr>Лука (Войно-Ясенецкий) врач, специалист по гнойной хирургии и выдающийся духовник Красноярской епархией.</vt:lpstr>
      <vt:lpstr>Представители духовенства во время войны – герои, защитники Отечества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Евгений Родионов – воин герой Чеченской войны</vt:lpstr>
      <vt:lpstr>Герой Евгений Родионов</vt:lpstr>
      <vt:lpstr>Почему Евгений Родионов не причислен к лику святых? </vt:lpstr>
      <vt:lpstr>Чем отличается герой от святого?</vt:lpstr>
      <vt:lpstr>Вывод:</vt:lpstr>
      <vt:lpstr>Источники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Viola</dc:creator>
  <cp:lastModifiedBy>Любовь</cp:lastModifiedBy>
  <cp:revision>62</cp:revision>
  <dcterms:created xsi:type="dcterms:W3CDTF">2016-06-03T19:18:24Z</dcterms:created>
  <dcterms:modified xsi:type="dcterms:W3CDTF">2020-03-18T18:23:08Z</dcterms:modified>
</cp:coreProperties>
</file>