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63" r:id="rId12"/>
    <p:sldId id="264" r:id="rId13"/>
    <p:sldId id="277" r:id="rId14"/>
    <p:sldId id="265" r:id="rId15"/>
    <p:sldId id="272" r:id="rId16"/>
    <p:sldId id="266" r:id="rId17"/>
    <p:sldId id="281" r:id="rId18"/>
    <p:sldId id="273" r:id="rId19"/>
    <p:sldId id="267" r:id="rId20"/>
    <p:sldId id="274" r:id="rId21"/>
    <p:sldId id="268" r:id="rId22"/>
    <p:sldId id="275" r:id="rId23"/>
    <p:sldId id="282" r:id="rId24"/>
    <p:sldId id="276" r:id="rId25"/>
    <p:sldId id="278" r:id="rId26"/>
    <p:sldId id="283" r:id="rId27"/>
    <p:sldId id="280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1DAF-F20C-4330-99C3-8F22475F92DF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8E25AB-C2FF-4FD1-B25B-CE5179412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1DAF-F20C-4330-99C3-8F22475F92DF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25AB-C2FF-4FD1-B25B-CE5179412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1DAF-F20C-4330-99C3-8F22475F92DF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25AB-C2FF-4FD1-B25B-CE5179412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1DAF-F20C-4330-99C3-8F22475F92DF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8E25AB-C2FF-4FD1-B25B-CE5179412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1DAF-F20C-4330-99C3-8F22475F92DF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25AB-C2FF-4FD1-B25B-CE5179412D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1DAF-F20C-4330-99C3-8F22475F92DF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25AB-C2FF-4FD1-B25B-CE5179412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1DAF-F20C-4330-99C3-8F22475F92DF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8E25AB-C2FF-4FD1-B25B-CE5179412D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1DAF-F20C-4330-99C3-8F22475F92DF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25AB-C2FF-4FD1-B25B-CE5179412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1DAF-F20C-4330-99C3-8F22475F92DF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25AB-C2FF-4FD1-B25B-CE5179412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1DAF-F20C-4330-99C3-8F22475F92DF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25AB-C2FF-4FD1-B25B-CE5179412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1DAF-F20C-4330-99C3-8F22475F92DF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25AB-C2FF-4FD1-B25B-CE5179412D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1D1DAF-F20C-4330-99C3-8F22475F92DF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8E25AB-C2FF-4FD1-B25B-CE5179412D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ru.wikipedia.org/wiki/%D0%9E%D1%80%D1%85%D0%BE%D0%BD%D0%BE-%D0%B5%D0%BD%D0%B8%D1%81%D0%B5%D0%B9%D1%81%D0%BA%D0%B8%D0%B9_%D1%8F%D0%B7%D1%8B%D0%BA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476673"/>
            <a:ext cx="8062912" cy="15121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Научно – исследовательская работа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33896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Культурное наследие казахского народа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Выполнила </a:t>
            </a:r>
            <a:r>
              <a:rPr lang="ru-RU" sz="2000" b="1" dirty="0" err="1" smtClean="0">
                <a:solidFill>
                  <a:schemeClr val="tx1">
                    <a:lumMod val="95000"/>
                  </a:schemeClr>
                </a:solidFill>
              </a:rPr>
              <a:t>Альжанова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</a:schemeClr>
                </a:solidFill>
              </a:rPr>
              <a:t>Карина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</a:schemeClr>
                </a:solidFill>
              </a:rPr>
              <a:t>Салаватовна</a:t>
            </a:r>
            <a:endParaRPr lang="ru-RU" sz="20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ученица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7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«А» класса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МБОУ «</a:t>
            </a:r>
            <a:r>
              <a:rPr lang="ru-RU" sz="2000" b="1" dirty="0" err="1" smtClean="0">
                <a:solidFill>
                  <a:schemeClr val="tx1">
                    <a:lumMod val="95000"/>
                  </a:schemeClr>
                </a:solidFill>
              </a:rPr>
              <a:t>Мумринская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 СОШ»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Дружба всех народов</a:t>
            </a:r>
            <a:endParaRPr lang="ru-RU" dirty="0"/>
          </a:p>
        </p:txBody>
      </p:sp>
      <p:pic>
        <p:nvPicPr>
          <p:cNvPr id="6146" name="Picture 2" descr="C:\Users\BEST\AppData\Local\Temp\Rar$DIa4400.1887\IMG-20181024-WA0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172272" cy="3384376"/>
          </a:xfrm>
          <a:prstGeom prst="rect">
            <a:avLst/>
          </a:prstGeom>
          <a:noFill/>
        </p:spPr>
      </p:pic>
      <p:pic>
        <p:nvPicPr>
          <p:cNvPr id="6147" name="Picture 3" descr="C:\Users\BEST\AppData\Local\Temp\Rar$DIa4400.7418\20180930_105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3778" y="1700808"/>
            <a:ext cx="443782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Семья – это обитель 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Ценности семьи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Фестиваль в нашей школе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Семья – это обитель, из которой человек вступает в общественную жизнь, и определяющий фактор воспитания нравственных качеств. За историю своего существования казахский народ накопил впечатляющий опыт в этой сфере.</a:t>
            </a:r>
          </a:p>
          <a:p>
            <a:endParaRPr lang="ru-RU" dirty="0"/>
          </a:p>
        </p:txBody>
      </p:sp>
      <p:pic>
        <p:nvPicPr>
          <p:cNvPr id="4100" name="Picture 4" descr="C:\Users\BEST\AppData\Local\Temp\Rar$DIa2496.35943\20171202_0946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7966" y="1608388"/>
            <a:ext cx="4526522" cy="3116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Исследовательская часть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В эксперимент мы включили 112 учеников 5 «а», 5 «б», 6 «а», 6 «б», 7 «а»  классов и предложили следующие вопросы :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1)Что вам известно о происхождении казахского народа?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2)Знакомы ли вы с культурными традициями и обычаями казахов? (да или нет).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3)Из каких источников вы  узнали о культуре казахов? (СМИ, книги, родители)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4)Знаете ли вы блюда казахской кухни и казахские праздники? (да или нет).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5)Есть ли в вашем роду и семье казахи?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6)Назовите имена знаменитых людей казахского народа.</a:t>
            </a:r>
          </a:p>
          <a:p>
            <a:endParaRPr lang="ru-RU" dirty="0"/>
          </a:p>
        </p:txBody>
      </p:sp>
      <p:pic>
        <p:nvPicPr>
          <p:cNvPr id="7170" name="Picture 2" descr="C:\Users\BEST\Desktop\фото класса\IMG_20181029_1309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0508" y="1772816"/>
            <a:ext cx="445738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Интервью с учащимися нашей школы</a:t>
            </a:r>
            <a:endParaRPr lang="ru-RU" dirty="0"/>
          </a:p>
        </p:txBody>
      </p:sp>
      <p:pic>
        <p:nvPicPr>
          <p:cNvPr id="5" name="Содержимое 4" descr="IMG_20181029_1219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8" name="Содержимое 7" descr="IMG_20180303_0824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анкетирования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1)Учащиеся не задумываются о происхождении казахской национальности и предполагают, что казахи постоянно жили на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Астрахансой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земле.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2)С культурными традициями и обычаями казахов дети мало знакомы. 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3)Основными источниками сведений о казахской культуре являются уроки светской этики и родители. 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4)Блюда казахской кухни и казахские праздники ребятам почти не известны.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5)Во многих семьях нашего села в роду есть и русские, и казахи.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6) Среди героев Великой Отечественной войны ребята вспомнили имя нашего земляка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Тулебая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Ажимова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Знаменитых людей казахского народа ребята практически не знают.</a:t>
            </a:r>
          </a:p>
          <a:p>
            <a:endParaRPr lang="ru-RU" dirty="0"/>
          </a:p>
        </p:txBody>
      </p:sp>
      <p:pic>
        <p:nvPicPr>
          <p:cNvPr id="8194" name="Picture 2" descr="C:\Users\BEST\Desktop\фото класса\IMG_20181029_1224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497" y="1700809"/>
            <a:ext cx="4707103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Зал Боевой славы в нашей школе</a:t>
            </a:r>
            <a:endParaRPr lang="ru-RU" dirty="0"/>
          </a:p>
        </p:txBody>
      </p:sp>
      <p:pic>
        <p:nvPicPr>
          <p:cNvPr id="9218" name="Picture 2" descr="C:\Users\BEST\Desktop\фото класса\IMG_20181029_1225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70119"/>
            <a:ext cx="4176464" cy="5568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Интервью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Мои предки произошли от астраханских казахов - выходцев из Младшего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жуза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 переселившихся в междуречье рек Волги и Урала. Культурные традиции и обычаи нашей семьи передавались из поколения в поколение. Младших членов семьи  с раннего детства учили родному языку, семейным порядкам и устоям, прививали любовь к своему роду, раскрывали семейные ценности. Предметы быта, домашнего обихода и одежды традиционно переходили от старших к младшим. Так же я выяснила, что приготовление национальных блюд и соблюдение обычаев занимают  важное место в жизни моих предков.  </a:t>
            </a:r>
          </a:p>
          <a:p>
            <a:endParaRPr lang="ru-RU" dirty="0"/>
          </a:p>
        </p:txBody>
      </p:sp>
      <p:pic>
        <p:nvPicPr>
          <p:cNvPr id="10242" name="Picture 2" descr="F:\Images\IMG-20190316-WA0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Мои бабушки и дедушки</a:t>
            </a:r>
            <a:endParaRPr lang="ru-RU" dirty="0"/>
          </a:p>
        </p:txBody>
      </p:sp>
      <p:pic>
        <p:nvPicPr>
          <p:cNvPr id="1026" name="Picture 2" descr="F:\изображения\IMG-20190326-WA0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19" y="1916832"/>
            <a:ext cx="4438881" cy="3960440"/>
          </a:xfrm>
          <a:prstGeom prst="rect">
            <a:avLst/>
          </a:prstGeom>
          <a:noFill/>
        </p:spPr>
      </p:pic>
      <p:pic>
        <p:nvPicPr>
          <p:cNvPr id="1027" name="Picture 3" descr="F:\изображения\IMG-20190326-WA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41960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Национальное блюдо  «</a:t>
            </a:r>
            <a:r>
              <a:rPr lang="ru-RU" dirty="0" err="1" smtClean="0"/>
              <a:t>Баурсаки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1266" name="Picture 2" descr="F:\Images\IMG-20190316-WA00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600200"/>
            <a:ext cx="3543300" cy="4724400"/>
          </a:xfrm>
          <a:prstGeom prst="rect">
            <a:avLst/>
          </a:prstGeom>
          <a:noFill/>
        </p:spPr>
      </p:pic>
      <p:pic>
        <p:nvPicPr>
          <p:cNvPr id="11267" name="Picture 3" descr="F:\Images\IMG-20190316-WA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национальное блюдо</a:t>
            </a:r>
            <a:r>
              <a:rPr lang="ru-RU" b="1" dirty="0" smtClean="0"/>
              <a:t> «</a:t>
            </a:r>
            <a:r>
              <a:rPr lang="ru-RU" dirty="0" smtClean="0"/>
              <a:t>Бешбармак»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Если перевести дословно - "</a:t>
            </a:r>
            <a:r>
              <a:rPr lang="ru-RU" dirty="0" err="1" smtClean="0"/>
              <a:t>беш</a:t>
            </a:r>
            <a:r>
              <a:rPr lang="ru-RU" dirty="0" smtClean="0"/>
              <a:t>" по-казахски - пять, а "</a:t>
            </a:r>
            <a:r>
              <a:rPr lang="ru-RU" dirty="0" err="1" smtClean="0"/>
              <a:t>бармак</a:t>
            </a:r>
            <a:r>
              <a:rPr lang="ru-RU" dirty="0" smtClean="0"/>
              <a:t>" - палец/пальцы. Казахские и другие кочевые племена не использовали во время еды столовые приборы, а брали мясо руками - отсюда и название </a:t>
            </a:r>
            <a:br>
              <a:rPr lang="ru-RU" dirty="0" smtClean="0"/>
            </a:br>
            <a:r>
              <a:rPr lang="ru-RU" dirty="0" smtClean="0"/>
              <a:t>Блюдо готовится из баранины, говядины и конины. </a:t>
            </a:r>
          </a:p>
          <a:p>
            <a:endParaRPr lang="ru-RU" dirty="0"/>
          </a:p>
        </p:txBody>
      </p:sp>
      <p:pic>
        <p:nvPicPr>
          <p:cNvPr id="12290" name="Picture 2" descr="F:\Images\IMG-20190316-WA0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Наш родной Астраханский край населяют народы разных национальностей. Не зря Астрахань зовется многонациональным городом. Среди народов, живущих в Астраханской губернии, есть и татары, и кавказцы, и украинцы, и калмыки. Но большую часть коренного населения занимают русские и казахи. С давних времен эти народы  дружны. Они живут общими интересами, делятся своими традициями и обычаями, создают семьи, передают культурное наследие из поколения в поколение. В нашем селе и районе активно действует национальная организация «</a:t>
            </a:r>
            <a:r>
              <a:rPr lang="ru-RU" dirty="0" err="1" smtClean="0"/>
              <a:t>Жолдастык</a:t>
            </a:r>
            <a:r>
              <a:rPr lang="ru-RU" dirty="0" smtClean="0"/>
              <a:t>». Я часто принимаю участие в деятельности этого общества, выступаю с национальными танцами на праздниках и фестивалях. И вот я задалась вопросом: «Откуда произошли мои предки? Давно ли они живут на Астраханской земле? Как удалось им сохранить культурные традиции своего народа?»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Готовим бешбармак</a:t>
            </a:r>
            <a:endParaRPr lang="ru-RU" dirty="0"/>
          </a:p>
        </p:txBody>
      </p:sp>
      <p:pic>
        <p:nvPicPr>
          <p:cNvPr id="13314" name="Picture 2" descr="F:\Images\IMG-20190316-WA0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600200"/>
            <a:ext cx="3543300" cy="4724400"/>
          </a:xfrm>
          <a:prstGeom prst="rect">
            <a:avLst/>
          </a:prstGeom>
          <a:noFill/>
        </p:spPr>
      </p:pic>
      <p:pic>
        <p:nvPicPr>
          <p:cNvPr id="13315" name="Picture 3" descr="F:\Images\IMG-20190316-WA0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АРОО «</a:t>
            </a:r>
            <a:r>
              <a:rPr lang="ru-RU" dirty="0" err="1" smtClean="0"/>
              <a:t>Жолдастык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Данное отделение ведет активную деятельность по сохранению национальных казахских традиций не только в </a:t>
            </a:r>
            <a:r>
              <a:rPr lang="ru-RU" dirty="0" err="1" smtClean="0"/>
              <a:t>Икрянинском</a:t>
            </a:r>
            <a:r>
              <a:rPr lang="ru-RU" dirty="0" smtClean="0"/>
              <a:t> районе, но и в других районах Астраханской области. Они являются организаторами прекрасных национальных фестивалей, народных праздников, концертов.</a:t>
            </a:r>
            <a:endParaRPr lang="ru-RU" dirty="0"/>
          </a:p>
        </p:txBody>
      </p:sp>
      <p:pic>
        <p:nvPicPr>
          <p:cNvPr id="5" name="Содержимое 4" descr="IMG_20181102_1314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700807"/>
            <a:ext cx="4563616" cy="44311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Народный фестиваль</a:t>
            </a:r>
            <a:endParaRPr lang="ru-RU" dirty="0"/>
          </a:p>
        </p:txBody>
      </p:sp>
      <p:pic>
        <p:nvPicPr>
          <p:cNvPr id="14338" name="Picture 2" descr="C:\Users\BEST\AppData\Local\Temp\Rar$DIa1852.25322\20160911_1113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600200"/>
            <a:ext cx="3543300" cy="4724400"/>
          </a:xfrm>
          <a:prstGeom prst="rect">
            <a:avLst/>
          </a:prstGeom>
          <a:noFill/>
        </p:spPr>
      </p:pic>
      <p:pic>
        <p:nvPicPr>
          <p:cNvPr id="14340" name="Picture 4" descr="C:\Users\BEST\AppData\Local\Temp\Rar$DIa1852.47575\20170917_1017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2580" y="1600200"/>
            <a:ext cx="283464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Все вместе – дружная семья</a:t>
            </a:r>
            <a:endParaRPr lang="ru-RU" dirty="0"/>
          </a:p>
        </p:txBody>
      </p:sp>
      <p:pic>
        <p:nvPicPr>
          <p:cNvPr id="2050" name="Picture 2" descr="F:\изображения\IMG-20190326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28092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Активный член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Икрянинского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отделенияАРОО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Жолдастык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интервью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моими родными я обратилась к активному члену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Икрянинского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районного отделения АРОО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Жолдастык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учителю начальных классов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Мамбетовой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Айганым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Сипатовнс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просьбой рассказать мне о деятельности организации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Жолдастык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Я узнала, что данное отделение ведет активную деятельность по сохранению национальных казахских традиций не только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Икрянинском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районе, но и в других районах Астраханской области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BEST\AppData\Local\Temp\Rar$DIa1852.20150\20170326_1110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0" y="609600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Члены «</a:t>
            </a:r>
            <a:r>
              <a:rPr lang="ru-RU" sz="2200" dirty="0" err="1" smtClean="0"/>
              <a:t>Жолдастык</a:t>
            </a:r>
            <a:r>
              <a:rPr lang="ru-RU" sz="2200" dirty="0" smtClean="0"/>
              <a:t>» являются участниками и победителями областных конкурсов. Мне тоже посчастливилось стать победителем областного конкурса казахского танца.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7" name="Picture 3" descr="C:\Users\BEST\AppData\Local\Temp\Rar$DIa1852.5961\image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385" y="1554163"/>
            <a:ext cx="6785630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 - Победитель областного конкурса</a:t>
            </a:r>
            <a:endParaRPr lang="ru-RU" dirty="0"/>
          </a:p>
        </p:txBody>
      </p:sp>
      <p:pic>
        <p:nvPicPr>
          <p:cNvPr id="3074" name="Picture 2" descr="F:\изображения\IMG-20190326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608512" cy="5592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Проблема, заставившая меня обратиться к данной теме, оказалась интересной и актуальной.   Я  узнала историю своих предков, обычаи и традиции моей семьи. Своими руками приготовила традиционное казахское блюдо. Стала активным участником мероприятий, посвященных казахской культуре. Я верю в то, что казахские обычаи и традиции никогда не исчезнут. Мы, молодое поколение,  должны соблюдать и чтить культуру своего народа, независимо от того, какой мы национальности. Ведь все законы и обычаи, созданные нашими предками, учат одному - любви, добру, толерантности, уважению и гордости за свой народ.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7410" name="Picture 2" descr="C:\Users\BEST\AppData\Local\Temp\Rar$DIa1852.11586\20170326_1308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96900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Объект исследования: </a:t>
            </a:r>
            <a:r>
              <a:rPr lang="ru-RU" sz="3600" dirty="0" smtClean="0">
                <a:solidFill>
                  <a:schemeClr val="tx1"/>
                </a:solidFill>
              </a:rPr>
              <a:t>казахское население с. Мумра.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sz="2900" b="1" dirty="0" smtClean="0">
                <a:solidFill>
                  <a:schemeClr val="accent1"/>
                </a:solidFill>
              </a:rPr>
              <a:t>Предмет исследования</a:t>
            </a:r>
            <a:r>
              <a:rPr lang="ru-RU" sz="2900" b="1" dirty="0" smtClean="0"/>
              <a:t>: </a:t>
            </a:r>
            <a:r>
              <a:rPr lang="ru-RU" sz="2900" dirty="0" smtClean="0"/>
              <a:t>культурное наследие казахов.</a:t>
            </a:r>
          </a:p>
          <a:p>
            <a:r>
              <a:rPr lang="ru-RU" sz="2900" b="1" dirty="0" smtClean="0">
                <a:solidFill>
                  <a:schemeClr val="accent1"/>
                </a:solidFill>
              </a:rPr>
              <a:t>Цель проекта</a:t>
            </a:r>
            <a:r>
              <a:rPr lang="ru-RU" sz="2900" b="1" dirty="0" smtClean="0"/>
              <a:t>:</a:t>
            </a:r>
            <a:r>
              <a:rPr lang="ru-RU" sz="2900" dirty="0" smtClean="0"/>
              <a:t> выявить, как удается людям сохранять традиции и обычаи казахского народа.</a:t>
            </a:r>
          </a:p>
          <a:p>
            <a:r>
              <a:rPr lang="ru-RU" sz="2900" b="1" dirty="0" smtClean="0">
                <a:solidFill>
                  <a:schemeClr val="accent1"/>
                </a:solidFill>
              </a:rPr>
              <a:t>Задачи:</a:t>
            </a:r>
            <a:endParaRPr lang="ru-RU" sz="2900" dirty="0" smtClean="0">
              <a:solidFill>
                <a:schemeClr val="accent1"/>
              </a:solidFill>
            </a:endParaRPr>
          </a:p>
          <a:p>
            <a:pPr lvl="0" fontAlgn="base"/>
            <a:r>
              <a:rPr lang="ru-RU" sz="2900" dirty="0" smtClean="0"/>
              <a:t>Изучить литературу по происхождению казахского народа;</a:t>
            </a:r>
          </a:p>
          <a:p>
            <a:pPr lvl="0" fontAlgn="base"/>
            <a:r>
              <a:rPr lang="ru-RU" sz="2900" dirty="0" smtClean="0"/>
              <a:t>Выяснить особенности культуры и языка казахов;</a:t>
            </a:r>
          </a:p>
          <a:p>
            <a:pPr lvl="0" fontAlgn="base"/>
            <a:r>
              <a:rPr lang="ru-RU" sz="2900" dirty="0" smtClean="0"/>
              <a:t>Узнать, кто мои предки и как им удается сохранять свои традиции и обычаи;</a:t>
            </a:r>
          </a:p>
          <a:p>
            <a:pPr lvl="0" fontAlgn="base"/>
            <a:r>
              <a:rPr lang="ru-RU" sz="2900" dirty="0" smtClean="0"/>
              <a:t>Создать презентацию  с приложением фотографий;</a:t>
            </a:r>
          </a:p>
          <a:p>
            <a:pPr lvl="0" fontAlgn="base"/>
            <a:r>
              <a:rPr lang="ru-RU" sz="2900" dirty="0" smtClean="0"/>
              <a:t>Подготовить и провести с одноклассниками тематический праздник, посвященный традициям и обычаям казахского народа.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Гипотеза: </a:t>
            </a:r>
            <a:r>
              <a:rPr lang="ru-RU" sz="3100" dirty="0" smtClean="0"/>
              <a:t>культурное наследие казахского народа – это история всего народа Астраханского края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Актуальность данного исследования </a:t>
            </a:r>
            <a:r>
              <a:rPr lang="ru-RU" dirty="0" smtClean="0"/>
              <a:t>заключается в том, что современная молодежь мало знакома с культурным наследием своего народа.  Ребята редко задумываются о том, что их окружает чудесный мир традиций и обычаев, что этот мир полон тайн и загадок.</a:t>
            </a:r>
            <a:r>
              <a:rPr lang="ru-RU" b="1" dirty="0" smtClean="0"/>
              <a:t> </a:t>
            </a:r>
            <a:r>
              <a:rPr lang="ru-RU" dirty="0" smtClean="0"/>
              <a:t>Для того, чтобы расширить кругозор школьников и привлечь их внимание к миру культуры, я выбрала исходную тему.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Древние корни  казахского народа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 основной версии слово «</a:t>
            </a:r>
            <a:r>
              <a:rPr lang="ru-RU" dirty="0" err="1" smtClean="0"/>
              <a:t>қазақ</a:t>
            </a:r>
            <a:r>
              <a:rPr lang="ru-RU" dirty="0" smtClean="0"/>
              <a:t>» в переводе с </a:t>
            </a:r>
            <a:r>
              <a:rPr lang="ru-RU" u="sng" dirty="0" smtClean="0">
                <a:hlinkClick r:id="rId2" tooltip="Орхоно-енисейский язык"/>
              </a:rPr>
              <a:t>древнетюркского</a:t>
            </a:r>
            <a:r>
              <a:rPr lang="ru-RU" dirty="0" smtClean="0"/>
              <a:t> языка означает — «свободный, вольный, независимый человек, удалец». </a:t>
            </a:r>
            <a:endParaRPr lang="ru-RU" dirty="0"/>
          </a:p>
        </p:txBody>
      </p:sp>
      <p:pic>
        <p:nvPicPr>
          <p:cNvPr id="1026" name="Picture 2" descr="C:\Users\BEST\AppData\Local\Temp\Rar$DIa5324.32781\20160911_1114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4635624" cy="4228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Казахи в составе Российской Империи и 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Казахи являются коренным народом в Российской Федерации, десятым по численности среди всех этносов страны. После провозглашения независимости республики Казахстан, в пределах России, в основном в приграничных с Казахстаном районах, осталось большое количество этнических казахов, предки которых жили там до славянской колонизации, либо переселились на эти территории уже во времена Российской империи и СССР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Сегодня казахи – вторая по численности группа населения в регионе -165 тыс. Они проживают в г. Астрахани и во всех районах Астраханской области, численно преобладая в Володарском и Красноярском. Возрождаются и развиваются лучшие традиции астраханских казахов.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самобытная культура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 казахского народа своя, самобытная культура. На ее формирование в разные годы влияла материально-духовная жизнь, которую вели казахи.  Хозяйственно-экономический уклад, пища, одежда были наиболее приспособлены к тем условиям, в которых они проживали.</a:t>
            </a:r>
            <a:r>
              <a:rPr lang="ru-RU" b="1" dirty="0" smtClean="0"/>
              <a:t> </a:t>
            </a:r>
            <a:r>
              <a:rPr lang="ru-RU" dirty="0" smtClean="0"/>
              <a:t>Обряды, представления, обычаи и традиции казахского народа многочисленны и отличаются невероятным разнообразием, которого в наше время, в период XXI века, становится всё больше! </a:t>
            </a:r>
            <a:endParaRPr lang="ru-RU" dirty="0"/>
          </a:p>
        </p:txBody>
      </p:sp>
      <p:pic>
        <p:nvPicPr>
          <p:cNvPr id="2050" name="Picture 2" descr="C:\Users\BEST\AppData\Local\Temp\Rar$DIa4400.45616\____01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72816"/>
            <a:ext cx="463562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Традиции казахского населения</a:t>
            </a:r>
            <a:endParaRPr lang="ru-RU" dirty="0"/>
          </a:p>
        </p:txBody>
      </p:sp>
      <p:pic>
        <p:nvPicPr>
          <p:cNvPr id="3075" name="Picture 3" descr="C:\Users\BEST\AppData\Local\Temp\Rar$DIa4400.4416\20170326_1112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1" y="1916832"/>
            <a:ext cx="4159397" cy="3456384"/>
          </a:xfrm>
          <a:prstGeom prst="rect">
            <a:avLst/>
          </a:prstGeom>
          <a:noFill/>
        </p:spPr>
      </p:pic>
      <p:pic>
        <p:nvPicPr>
          <p:cNvPr id="3077" name="Picture 5" descr="C:\Users\BEST\AppData\Local\Temp\Rar$DIa4400.28376\20180930_1050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388843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Наурыз</a:t>
            </a:r>
            <a:r>
              <a:rPr lang="ru-RU" dirty="0" smtClean="0"/>
              <a:t> в селе Мумра</a:t>
            </a:r>
            <a:endParaRPr lang="ru-RU" dirty="0"/>
          </a:p>
        </p:txBody>
      </p:sp>
      <p:pic>
        <p:nvPicPr>
          <p:cNvPr id="5122" name="Picture 2" descr="C:\Users\BEST\AppData\Local\Temp\Rar$DIa4400.38580\20180930_1058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44824"/>
            <a:ext cx="4191000" cy="3528392"/>
          </a:xfrm>
          <a:prstGeom prst="rect">
            <a:avLst/>
          </a:prstGeom>
          <a:noFill/>
        </p:spPr>
      </p:pic>
      <p:pic>
        <p:nvPicPr>
          <p:cNvPr id="5123" name="Picture 3" descr="C:\Users\BEST\AppData\Local\Temp\Rar$DIa4400.44728\IMG-20181024-WA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3"/>
            <a:ext cx="4203576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1059</Words>
  <Application>Microsoft Office PowerPoint</Application>
  <PresentationFormat>Экран (4:3)</PresentationFormat>
  <Paragraphs>67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Научно – исследовательская работа </vt:lpstr>
      <vt:lpstr>Введение</vt:lpstr>
      <vt:lpstr>Объект исследования: казахское население с. Мумра. </vt:lpstr>
      <vt:lpstr>Гипотеза: культурное наследие казахского народа – это история всего народа Астраханского края </vt:lpstr>
      <vt:lpstr>Древние корни  казахского народа</vt:lpstr>
      <vt:lpstr>Казахи в составе Российской Империи и СССР</vt:lpstr>
      <vt:lpstr>самобытная культура</vt:lpstr>
      <vt:lpstr>Традиции казахского населения</vt:lpstr>
      <vt:lpstr>Наурыз в селе Мумра</vt:lpstr>
      <vt:lpstr>Дружба всех народов</vt:lpstr>
      <vt:lpstr>Семья – это обитель !</vt:lpstr>
      <vt:lpstr>Исследовательская часть </vt:lpstr>
      <vt:lpstr>Интервью с учащимися нашей школы</vt:lpstr>
      <vt:lpstr>Результаты анкетирования</vt:lpstr>
      <vt:lpstr>Зал Боевой славы в нашей школе</vt:lpstr>
      <vt:lpstr>Интервью</vt:lpstr>
      <vt:lpstr>Мои бабушки и дедушки</vt:lpstr>
      <vt:lpstr>Национальное блюдо  «Баурсаки»</vt:lpstr>
      <vt:lpstr>национальное блюдо «Бешбармак»</vt:lpstr>
      <vt:lpstr>Готовим бешбармак</vt:lpstr>
      <vt:lpstr>АРОО «Жолдастык» </vt:lpstr>
      <vt:lpstr>Народный фестиваль</vt:lpstr>
      <vt:lpstr>Все вместе – дружная семья</vt:lpstr>
      <vt:lpstr>Активный член Икрянинского отделенияАРОО «Жолдастык»</vt:lpstr>
      <vt:lpstr>Члены «Жолдастык» являются участниками и победителями областных конкурсов. Мне тоже посчастливилось стать победителем областного конкурса казахского танца. </vt:lpstr>
      <vt:lpstr>Я - Победитель областного конкурса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 – исследовательская работа </dc:title>
  <dc:creator>BEST</dc:creator>
  <cp:lastModifiedBy>BEST</cp:lastModifiedBy>
  <cp:revision>35</cp:revision>
  <dcterms:created xsi:type="dcterms:W3CDTF">2019-03-21T15:14:07Z</dcterms:created>
  <dcterms:modified xsi:type="dcterms:W3CDTF">2020-03-18T14:17:26Z</dcterms:modified>
</cp:coreProperties>
</file>