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3" r:id="rId7"/>
    <p:sldMasterId id="2147483746" r:id="rId8"/>
    <p:sldMasterId id="2147483759" r:id="rId9"/>
    <p:sldMasterId id="2147483772" r:id="rId10"/>
    <p:sldMasterId id="2147483785" r:id="rId11"/>
    <p:sldMasterId id="2147483797" r:id="rId12"/>
    <p:sldMasterId id="2147483822" r:id="rId13"/>
  </p:sldMasterIdLst>
  <p:notesMasterIdLst>
    <p:notesMasterId r:id="rId37"/>
  </p:notesMasterIdLst>
  <p:sldIdLst>
    <p:sldId id="275" r:id="rId14"/>
    <p:sldId id="276" r:id="rId15"/>
    <p:sldId id="278" r:id="rId16"/>
    <p:sldId id="272" r:id="rId17"/>
    <p:sldId id="271" r:id="rId18"/>
    <p:sldId id="262" r:id="rId19"/>
    <p:sldId id="274" r:id="rId20"/>
    <p:sldId id="273" r:id="rId21"/>
    <p:sldId id="282" r:id="rId22"/>
    <p:sldId id="289" r:id="rId23"/>
    <p:sldId id="264" r:id="rId24"/>
    <p:sldId id="257" r:id="rId25"/>
    <p:sldId id="269" r:id="rId26"/>
    <p:sldId id="287" r:id="rId27"/>
    <p:sldId id="268" r:id="rId28"/>
    <p:sldId id="286" r:id="rId29"/>
    <p:sldId id="283" r:id="rId30"/>
    <p:sldId id="284" r:id="rId31"/>
    <p:sldId id="288" r:id="rId32"/>
    <p:sldId id="285" r:id="rId33"/>
    <p:sldId id="263" r:id="rId34"/>
    <p:sldId id="267" r:id="rId35"/>
    <p:sldId id="26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87444-E1D4-4C6D-B79D-06AE6742203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5A5BF-FC10-44C3-BD40-5053DDAA7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7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6CBD-DA2A-4EA8-B4EA-EE21551C5B3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A5BF-FC10-44C3-BD40-5053DDAA73E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4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1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274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346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776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322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768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88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2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777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679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584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254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584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16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485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511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426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9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8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94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4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4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684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299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588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8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735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96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173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796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490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6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8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164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005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53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14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414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52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87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246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93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8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977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0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001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03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538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273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883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642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223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07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37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6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3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41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3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8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0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8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2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14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81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9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4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14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83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09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75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8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50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20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30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5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84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25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65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3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37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58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8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50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20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3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90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55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25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65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3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37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58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5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83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68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2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6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42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54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92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95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0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2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75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51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53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8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91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68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26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422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54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92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95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03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21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75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5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013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126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9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821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79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544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401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55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100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34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7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25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6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322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126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9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821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79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544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401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55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1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3D3F-809D-4DAA-AEDF-5D80067EFF0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49539-6117-4884-A030-6CB2F9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7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6CCF61-F841-4EF7-9B99-A12577D687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7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7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6CCF61-F841-4EF7-9B99-A12577D687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684F-F5DE-499E-968F-FE02285B6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0115-0CD2-4064-8B1F-E2D9B7EC1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6CCF61-F841-4EF7-9B99-A12577D687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6CCF61-F841-4EF7-9B99-A12577D687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6CCF61-F841-4EF7-9B99-A12577D687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6CCF61-F841-4EF7-9B99-A12577D687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7.xml"/><Relationship Id="rId1" Type="http://schemas.openxmlformats.org/officeDocument/2006/relationships/audio" Target="file:///C:\Users\1\Desktop\&#1044;&#1077;&#1085;&#1100;%20&#1087;&#1086;&#1073;&#1077;&#1076;&#1099;...&#1050;&#1072;&#1082;%20&#1086;&#1085;%20&#1073;&#1099;&#1083;%20&#1086;&#1090;%20&#1085;&#1072;&#1089;%20&#1076;&#1072;&#1083;&#1105;&#1082;\257_20_denb_pobedi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997" y="1268760"/>
            <a:ext cx="6395853" cy="286232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Book Antiqua" pitchFamily="18" charset="0"/>
              </a:rPr>
              <a:t>Маленькие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Book Antiqua" pitchFamily="18" charset="0"/>
              </a:rPr>
              <a:t> герои 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Book Antiqua" pitchFamily="18" charset="0"/>
              </a:rPr>
              <a:t>большой войны</a:t>
            </a:r>
            <a:endParaRPr lang="ru-RU" sz="60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3" y="472514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Авторы: </a:t>
            </a:r>
            <a:r>
              <a:rPr lang="ru-RU" dirty="0" err="1" smtClean="0"/>
              <a:t>Еремеева</a:t>
            </a:r>
            <a:r>
              <a:rPr lang="ru-RU" dirty="0" smtClean="0"/>
              <a:t> Варвара, </a:t>
            </a:r>
            <a:r>
              <a:rPr lang="ru-RU" dirty="0" err="1" smtClean="0"/>
              <a:t>Минкеева</a:t>
            </a:r>
            <a:r>
              <a:rPr lang="ru-RU" dirty="0" smtClean="0"/>
              <a:t> Виктория,</a:t>
            </a:r>
            <a:endParaRPr lang="ru-RU" dirty="0"/>
          </a:p>
          <a:p>
            <a:pPr algn="ctr"/>
            <a:r>
              <a:rPr lang="ru-RU" dirty="0"/>
              <a:t>Широков </a:t>
            </a:r>
            <a:r>
              <a:rPr lang="ru-RU" dirty="0" smtClean="0"/>
              <a:t>Артем, Кириллов </a:t>
            </a:r>
            <a:r>
              <a:rPr lang="ru-RU" dirty="0"/>
              <a:t>Максим</a:t>
            </a:r>
          </a:p>
        </p:txBody>
      </p:sp>
    </p:spTree>
    <p:extLst>
      <p:ext uri="{BB962C8B-B14F-4D97-AF65-F5344CB8AC3E}">
        <p14:creationId xmlns:p14="http://schemas.microsoft.com/office/powerpoint/2010/main" val="21208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Семигласов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8" y="110091"/>
            <a:ext cx="1890210" cy="257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проект поклонимся\смигласова\img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155477" cy="2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проект поклонимся\смигласова\img0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0091"/>
            <a:ext cx="1728192" cy="260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проект поклонимся\орлова\IMG-20200203-WA00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1" y="3304907"/>
            <a:ext cx="225753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проект поклонимся\мирская\IMG-20200208-WA00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4907"/>
            <a:ext cx="316835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3714" y="2707183"/>
            <a:ext cx="34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/>
                <a:ea typeface="Calibri"/>
              </a:rPr>
              <a:t>Семигласова</a:t>
            </a:r>
            <a:r>
              <a:rPr lang="ru-RU" dirty="0">
                <a:latin typeface="Times New Roman"/>
                <a:ea typeface="Calibri"/>
              </a:rPr>
              <a:t>  Нина  Михайловна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8623" y="6401251"/>
            <a:ext cx="3149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Орлова Валентина Федоровна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65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жив в вов\38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43" y="904884"/>
            <a:ext cx="3744416" cy="28083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услан\Desktop\проект жив в вов2\15489458991998222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26" y="3501008"/>
            <a:ext cx="3215174" cy="22322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руслан\Desktop\проект жив в вов2\верб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4149080"/>
            <a:ext cx="3653740" cy="24662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13122"/>
            <a:ext cx="3419744" cy="234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241139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Здесь раньше вставала земля на дыбы, </a:t>
            </a:r>
            <a:b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А нынче гранитные плиты. </a:t>
            </a:r>
            <a:b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Здесь ни одной персональной судьбы, </a:t>
            </a:r>
            <a:b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Все судьбы в единую слиты!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услан\Desktop\проект жив в вов2\02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53"/>
            <a:ext cx="9252520" cy="68474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жив в вов\interesnye_fakty_o_vo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81" y="4519140"/>
            <a:ext cx="3352490" cy="23174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услан\Desktop\проект жив в вов2\202656_1_i_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04605"/>
            <a:ext cx="2985098" cy="21584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жив в вов\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02799"/>
            <a:ext cx="2985098" cy="22304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жив в вов\interesnye_fakty_o_vov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01241"/>
            <a:ext cx="3007640" cy="21036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услан\Desktop\проект жив в вов2\1434821157_86002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89" y="17156"/>
            <a:ext cx="913395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Temp\Rar$DIa3240.2498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0"/>
            <a:ext cx="4959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304" y="548680"/>
            <a:ext cx="318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Осокин Олег Юрьевич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24.03.1968г.р.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4227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1986г. служил в городе Пришиб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пограничником.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3672408" cy="421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«Если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годы ВОВ были собаки-миноискатели, собаки-санитары, собаки-связисты, то в наши дни собаки осваивают новые специальности: они ищут взрывчатые ве­щества, участвуя в борьбе с терроризмом или в поиске наркотиков, идут по следу скрывающихся преступников. Собака и в мирное время остается неизменным помощником и другом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человека».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256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жив в вов\interesnye_fakty_o_vov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41" y="159862"/>
            <a:ext cx="9309786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слан\Downloads\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13" y="1"/>
            <a:ext cx="9166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36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369" y="-35559"/>
            <a:ext cx="9497770" cy="707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Temp\Rar$DIa3240.46725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4" y="3645024"/>
            <a:ext cx="4133433" cy="30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Temp\Rar$DIa3240.5763\index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094"/>
            <a:ext cx="42430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услан\Desktop\проект жив в вов2\голуби\гол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1417"/>
            <a:ext cx="4243075" cy="30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услан\Desktop\проект жив в вов2\голуби\гол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5" y="116632"/>
            <a:ext cx="413343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thumb/4/48/Animals_in_War_memorial.jpg/1280px-Animals_in_War_memorial.jpg"/>
          <p:cNvSpPr>
            <a:spLocks noChangeAspect="1" noChangeArrowheads="1"/>
          </p:cNvSpPr>
          <p:nvPr/>
        </p:nvSpPr>
        <p:spPr bwMode="auto">
          <a:xfrm>
            <a:off x="155575" y="-2590800"/>
            <a:ext cx="110013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руслан\Desktop\1280px-Animals_in_War_mem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3784" cy="50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5035053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Мемориал посвящен памяти всех животных, служивших и погибших в сражениях людей. Сейчас на памятнике видны фигуры многих зверей, а больше всего бросаются в глаза образы двух мулов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лошади, собаки, верблюда,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слона, вола, коровы,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дельфина 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почтовых голубей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Поражает и надпись, гласящая: «У них не было выбора».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3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57_20_denb_pobe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3608" y="5445224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099" y="188640"/>
            <a:ext cx="576064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24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Прошло 75 лет с тех пор, как завершилась Великая Отечественная война. 75 лет наш народ живёт в мире, спокойствии и благополучии. Тяжёлой ценой досталась нам Победа над фашисткой Германией. </a:t>
            </a:r>
            <a:endParaRPr lang="ru-RU" sz="2400" dirty="0">
              <a:solidFill>
                <a:schemeClr val="bg1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услан\Desktop\проект жив в вов2\воен инстр с соб в москв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жив в вов\interesnye_fakty_o_vov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10" y="58624"/>
            <a:ext cx="3456384" cy="4524315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Работая над нашим проектом, мы пришли к выводу, что животные боролись с врагами вместе с людьми. Благодаря им мы имеем возможность жить и свободно развиваться сегодня. Они самые преданные и верные друзья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1609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MPj04337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425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29020" y="2276871"/>
            <a:ext cx="61851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FFFF00"/>
                </a:solidFill>
              </a:rPr>
              <a:t>И когда в майский </a:t>
            </a:r>
            <a:r>
              <a:rPr lang="ru-RU" sz="2800" b="1" dirty="0" smtClean="0">
                <a:solidFill>
                  <a:srgbClr val="FFFF00"/>
                </a:solidFill>
              </a:rPr>
              <a:t>день</a:t>
            </a:r>
            <a:endParaRPr lang="ru-RU" sz="2800" b="1" dirty="0">
              <a:solidFill>
                <a:srgbClr val="FFFF00"/>
              </a:solidFill>
            </a:endParaRPr>
          </a:p>
          <a:p>
            <a:pPr fontAlgn="base"/>
            <a:r>
              <a:rPr lang="ru-RU" sz="2800" b="1" dirty="0">
                <a:solidFill>
                  <a:srgbClr val="FFFF00"/>
                </a:solidFill>
              </a:rPr>
              <a:t> На могилы приходим святые. </a:t>
            </a:r>
          </a:p>
          <a:p>
            <a:pPr fontAlgn="base"/>
            <a:r>
              <a:rPr lang="ru-RU" sz="2800" b="1" dirty="0">
                <a:solidFill>
                  <a:srgbClr val="FFFF00"/>
                </a:solidFill>
              </a:rPr>
              <a:t>И святое храня</a:t>
            </a:r>
          </a:p>
          <a:p>
            <a:pPr fontAlgn="base"/>
            <a:r>
              <a:rPr lang="ru-RU" sz="2800" b="1" dirty="0">
                <a:solidFill>
                  <a:srgbClr val="FFFF00"/>
                </a:solidFill>
              </a:rPr>
              <a:t> Мы минуту молчанья стоим.</a:t>
            </a:r>
          </a:p>
          <a:p>
            <a:pPr fontAlgn="base"/>
            <a:r>
              <a:rPr lang="ru-RU" sz="2800" b="1" dirty="0">
                <a:solidFill>
                  <a:srgbClr val="FFFF00"/>
                </a:solidFill>
              </a:rPr>
              <a:t> То пускай эта дань</a:t>
            </a:r>
          </a:p>
          <a:p>
            <a:pPr fontAlgn="base"/>
            <a:r>
              <a:rPr lang="ru-RU" sz="2800" b="1" dirty="0">
                <a:solidFill>
                  <a:srgbClr val="FFFF00"/>
                </a:solidFill>
              </a:rPr>
              <a:t> И огонь, и цветы полевые </a:t>
            </a:r>
          </a:p>
          <a:p>
            <a:pPr fontAlgn="base"/>
            <a:r>
              <a:rPr lang="ru-RU" sz="2800" b="1" dirty="0">
                <a:solidFill>
                  <a:srgbClr val="FFFF00"/>
                </a:solidFill>
              </a:rPr>
              <a:t>Будут памятью светлой </a:t>
            </a:r>
          </a:p>
          <a:p>
            <a:pPr fontAlgn="base"/>
            <a:r>
              <a:rPr lang="ru-RU" sz="2800" b="1" dirty="0">
                <a:solidFill>
                  <a:srgbClr val="FFFF00"/>
                </a:solidFill>
              </a:rPr>
              <a:t>Будут скромной наградой и</a:t>
            </a:r>
            <a:r>
              <a:rPr lang="ru-RU" sz="3600" b="1" dirty="0">
                <a:solidFill>
                  <a:srgbClr val="FFFF00"/>
                </a:solidFill>
              </a:rPr>
              <a:t> им! </a:t>
            </a:r>
            <a:r>
              <a:rPr lang="ru-RU" sz="2800" b="1" dirty="0" smtClean="0">
                <a:solidFill>
                  <a:srgbClr val="FFFF00"/>
                </a:solidFill>
              </a:rPr>
              <a:t>Сергей Ерошенко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479925" y="179388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4479925" y="8051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" name="Picture 2" descr="C:\Users\руслан\Desktop\проект жив в вов2\голо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65" y="56882"/>
            <a:ext cx="4685949" cy="35608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жив в вов\interesnye_fakty_o_vov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91" y="3601862"/>
            <a:ext cx="4664075" cy="33634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жив в вов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50" y="3356992"/>
            <a:ext cx="4683886" cy="35010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руслан\Desktop\проект жив в вов2\голу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43" y="56883"/>
            <a:ext cx="4676257" cy="35449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479925" y="179388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4479925" y="8051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147" name="Picture 3" descr="C:\жив в вов\interesnye_fakty_o_vov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8" y="-385611"/>
            <a:ext cx="4860032" cy="39963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жив в вов\interesnye_fakty_o_vov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06" y="3244164"/>
            <a:ext cx="4618794" cy="37575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жив в вов\interesnye_fakty_o_vov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36" y="3300387"/>
            <a:ext cx="4925468" cy="36450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жив в вов\interesnye_fakty_o_vov2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56" y="0"/>
            <a:ext cx="4562094" cy="35010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479925" y="179388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4479925" y="8051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7171" name="Picture 3" descr="C:\жив в вов\38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96" y="3315816"/>
            <a:ext cx="4899184" cy="35730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жив в вов\72ff34c6ae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18" y="3503199"/>
            <a:ext cx="4806993" cy="32624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2" y="169239"/>
            <a:ext cx="4466783" cy="33249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94" y="-20757"/>
            <a:ext cx="4104456" cy="351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7"/>
            <a:ext cx="9144000" cy="684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6043"/>
            <a:ext cx="47515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Астрахань моя родная,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 полосе прифронтовой.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Над тобою не летали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Вражьи силы…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Но с лихвой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Ты хватила испытаний,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Похоронок и калек.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И представить даже трудно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Что же вынес человек.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А с фашистами сражались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Братья меньшие - друзья.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Сталинград мы отстояли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Как единая семья.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-1294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И собаки фронтовые,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Наши кони боевые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Все награду заслужили,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Что Россию защитили.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А верблюды </a:t>
            </a:r>
            <a:r>
              <a:rPr lang="ru-RU" sz="2800" dirty="0" err="1">
                <a:solidFill>
                  <a:srgbClr val="002060"/>
                </a:solidFill>
              </a:rPr>
              <a:t>Нижневолжья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До Берлина ведь дошли,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Славу нашу боевую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Умножали как могли</a:t>
            </a:r>
            <a:r>
              <a:rPr lang="ru-RU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728" y="6015849"/>
            <a:ext cx="240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Романцова Т.В.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15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138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-138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1773" name="Group 29"/>
          <p:cNvGraphicFramePr>
            <a:graphicFrameLocks noGrp="1"/>
          </p:cNvGraphicFramePr>
          <p:nvPr/>
        </p:nvGraphicFramePr>
        <p:xfrm>
          <a:off x="0" y="-1382713"/>
          <a:ext cx="208280" cy="102209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70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7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75922"/>
              </p:ext>
            </p:extLst>
          </p:nvPr>
        </p:nvGraphicFramePr>
        <p:xfrm>
          <a:off x="5562600" y="1295400"/>
          <a:ext cx="3429000" cy="45720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45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40754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r>
              <a:rPr lang="ru-RU" b="1" i="1" u="sng" dirty="0">
                <a:solidFill>
                  <a:srgbClr val="002060"/>
                </a:solidFill>
              </a:rPr>
              <a:t>Актуальность </a:t>
            </a:r>
            <a:r>
              <a:rPr lang="ru-RU" dirty="0">
                <a:solidFill>
                  <a:srgbClr val="002060"/>
                </a:solidFill>
              </a:rPr>
              <a:t>нашей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 работы заключается в том, что</a:t>
            </a:r>
            <a:r>
              <a:rPr lang="ru-RU" i="1" dirty="0">
                <a:solidFill>
                  <a:srgbClr val="002060"/>
                </a:solidFill>
              </a:rPr>
              <a:t> проект посвящен подвигу животных во время Великой Отечественной войны, о необычных - мохнатых, хвостатых и двугорбых защитниках Сталинграда.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      </a:t>
            </a:r>
            <a:r>
              <a:rPr lang="ru-RU" b="1" i="1" u="sng" dirty="0">
                <a:solidFill>
                  <a:srgbClr val="002060"/>
                </a:solidFill>
              </a:rPr>
              <a:t>Гипотеза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животные – наши верные и преданные друзья! Они  внесли значительный вклад в борьбе с фашизмом, и люди должны об этом помнить.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     </a:t>
            </a:r>
            <a:r>
              <a:rPr lang="ru-RU" b="1" i="1" u="sng" dirty="0">
                <a:solidFill>
                  <a:srgbClr val="002060"/>
                </a:solidFill>
              </a:rPr>
              <a:t>Проблема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Каких животных использовали на войне? Что делали они во время войны? Помогали ли они людям? Почему люди воздвигли памятники животным? </a:t>
            </a:r>
          </a:p>
        </p:txBody>
      </p:sp>
      <p:pic>
        <p:nvPicPr>
          <p:cNvPr id="4099" name="Picture 3" descr="C:\Users\руслан\Desktop\проект жив в вов2\sluzhebnye_sobaki_1_18084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64443"/>
            <a:ext cx="7344816" cy="37518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138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-138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1773" name="Group 29"/>
          <p:cNvGraphicFramePr>
            <a:graphicFrameLocks noGrp="1"/>
          </p:cNvGraphicFramePr>
          <p:nvPr/>
        </p:nvGraphicFramePr>
        <p:xfrm>
          <a:off x="0" y="-1382713"/>
          <a:ext cx="208280" cy="102209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70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7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75922"/>
              </p:ext>
            </p:extLst>
          </p:nvPr>
        </p:nvGraphicFramePr>
        <p:xfrm>
          <a:off x="5562600" y="1295400"/>
          <a:ext cx="3429000" cy="45720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45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0"/>
            <a:ext cx="460851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r>
              <a:rPr lang="ru-RU" b="1" i="1" dirty="0">
                <a:solidFill>
                  <a:srgbClr val="002060"/>
                </a:solidFill>
              </a:rPr>
              <a:t>Цель проекта</a:t>
            </a:r>
            <a:r>
              <a:rPr lang="ru-RU" dirty="0">
                <a:solidFill>
                  <a:srgbClr val="002060"/>
                </a:solidFill>
              </a:rPr>
              <a:t>:  формирование представлений о вкладе животных в достижение победы советского народа над фашистскими захватчиками во время Сталинградской битвы; узнать, какие животные, чем помогали людям на войне.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     Задачи проекта: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-Изучить материалы о «службе» животных на войне и в тылу.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>
                <a:solidFill>
                  <a:srgbClr val="002060"/>
                </a:solidFill>
              </a:rPr>
              <a:t>-Оформить  альбом «Животные во время войны»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>
                <a:solidFill>
                  <a:srgbClr val="002060"/>
                </a:solidFill>
              </a:rPr>
              <a:t>На основе анализа полученной информации  привлечь  внимание к проблеме бездомных животных.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Методы исследования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</a:rPr>
              <a:t>   -сбор информации; </a:t>
            </a:r>
          </a:p>
          <a:p>
            <a:r>
              <a:rPr lang="ru-RU" b="1" dirty="0">
                <a:solidFill>
                  <a:srgbClr val="002060"/>
                </a:solidFill>
              </a:rPr>
              <a:t>   </a:t>
            </a:r>
            <a:r>
              <a:rPr lang="ru-RU" dirty="0">
                <a:solidFill>
                  <a:srgbClr val="002060"/>
                </a:solidFill>
              </a:rPr>
              <a:t>- изучение литературы; </a:t>
            </a:r>
          </a:p>
          <a:p>
            <a:r>
              <a:rPr lang="ru-RU" dirty="0">
                <a:solidFill>
                  <a:srgbClr val="002060"/>
                </a:solidFill>
              </a:rPr>
              <a:t>   -анализ; обобщение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Объект исследования</a:t>
            </a:r>
            <a:r>
              <a:rPr lang="ru-RU" dirty="0">
                <a:solidFill>
                  <a:srgbClr val="002060"/>
                </a:solidFill>
              </a:rPr>
              <a:t>: животные «сражавшиеся» за Родину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Предмет исследования:</a:t>
            </a:r>
            <a:r>
              <a:rPr lang="ru-RU" dirty="0">
                <a:solidFill>
                  <a:srgbClr val="002060"/>
                </a:solidFill>
              </a:rPr>
              <a:t> вклад животных в приближении Победы в Великой Отечественной войне</a:t>
            </a:r>
          </a:p>
          <a:p>
            <a:endParaRPr lang="ru-RU" sz="2400" dirty="0"/>
          </a:p>
        </p:txBody>
      </p:sp>
      <p:pic>
        <p:nvPicPr>
          <p:cNvPr id="5122" name="Picture 2" descr="C:\Users\руслан\Desktop\проект жив в вов2\верб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1" cy="68579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09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Гитлеровские войска стремились выйти к Волге, взять Сталинград и Астрахань. Фронт все ближе и ближе приближался к Астрахани.    Летом 1942 г. фашистское командование развернуло генеральное наступление на Сталинград. Началась великая Сталинградская </a:t>
            </a:r>
            <a:r>
              <a:rPr lang="ru-RU" b="1" dirty="0" smtClean="0">
                <a:solidFill>
                  <a:srgbClr val="FFFF00"/>
                </a:solidFill>
              </a:rPr>
              <a:t>битва. В </a:t>
            </a:r>
            <a:r>
              <a:rPr lang="ru-RU" b="1" dirty="0">
                <a:solidFill>
                  <a:srgbClr val="FFFF00"/>
                </a:solidFill>
              </a:rPr>
              <a:t>рядах героических </a:t>
            </a:r>
            <a:r>
              <a:rPr lang="ru-RU" b="1" dirty="0" err="1">
                <a:solidFill>
                  <a:srgbClr val="FFFF00"/>
                </a:solidFill>
              </a:rPr>
              <a:t>сталинградцев</a:t>
            </a:r>
            <a:r>
              <a:rPr lang="ru-RU" b="1" dirty="0">
                <a:solidFill>
                  <a:srgbClr val="FFFF00"/>
                </a:solidFill>
              </a:rPr>
              <a:t> сражались и наши </a:t>
            </a:r>
            <a:r>
              <a:rPr lang="ru-RU" b="1" dirty="0" err="1">
                <a:solidFill>
                  <a:srgbClr val="FFFF00"/>
                </a:solidFill>
              </a:rPr>
              <a:t>астраханцы</a:t>
            </a:r>
            <a:r>
              <a:rPr lang="ru-RU" b="1" dirty="0">
                <a:solidFill>
                  <a:srgbClr val="FFFF00"/>
                </a:solidFill>
              </a:rPr>
              <a:t>, которые вместе с ними выдержали всю тяжесть обороны.</a:t>
            </a:r>
          </a:p>
        </p:txBody>
      </p:sp>
    </p:spTree>
    <p:extLst>
      <p:ext uri="{BB962C8B-B14F-4D97-AF65-F5344CB8AC3E}">
        <p14:creationId xmlns:p14="http://schemas.microsoft.com/office/powerpoint/2010/main" val="758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619</Words>
  <Application>Microsoft Office PowerPoint</Application>
  <PresentationFormat>Экран (4:3)</PresentationFormat>
  <Paragraphs>68</Paragraphs>
  <Slides>23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Тема Office</vt:lpstr>
      <vt:lpstr>1_Тема Office</vt:lpstr>
      <vt:lpstr>3_Тема Office</vt:lpstr>
      <vt:lpstr>2_Тема Office</vt:lpstr>
      <vt:lpstr>4_Тема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5_Тема Office</vt:lpstr>
      <vt:lpstr>5_Оформление по умолчанию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</dc:creator>
  <cp:lastModifiedBy>руслан</cp:lastModifiedBy>
  <cp:revision>53</cp:revision>
  <dcterms:created xsi:type="dcterms:W3CDTF">2020-02-17T15:45:37Z</dcterms:created>
  <dcterms:modified xsi:type="dcterms:W3CDTF">2020-03-18T21:09:06Z</dcterms:modified>
</cp:coreProperties>
</file>